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B51C0D-EBCF-D4EE-DA89-017E355BEF16}" v="1" dt="2020-05-18T19:36:44.9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2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els, Janet" userId="S::t418618@deluxe.com::018b6cb0-864a-43cf-8e2c-0d0af3ae0d33" providerId="AD" clId="Web-{FCB51C0D-EBCF-D4EE-DA89-017E355BEF16}"/>
    <pc:docChg chg="modSld">
      <pc:chgData name="Bartels, Janet" userId="S::t418618@deluxe.com::018b6cb0-864a-43cf-8e2c-0d0af3ae0d33" providerId="AD" clId="Web-{FCB51C0D-EBCF-D4EE-DA89-017E355BEF16}" dt="2020-05-18T19:36:44.944" v="0" actId="1076"/>
      <pc:docMkLst>
        <pc:docMk/>
      </pc:docMkLst>
      <pc:sldChg chg="modSp">
        <pc:chgData name="Bartels, Janet" userId="S::t418618@deluxe.com::018b6cb0-864a-43cf-8e2c-0d0af3ae0d33" providerId="AD" clId="Web-{FCB51C0D-EBCF-D4EE-DA89-017E355BEF16}" dt="2020-05-18T19:36:44.944" v="0" actId="1076"/>
        <pc:sldMkLst>
          <pc:docMk/>
          <pc:sldMk cId="914477712" sldId="256"/>
        </pc:sldMkLst>
        <pc:picChg chg="mod">
          <ac:chgData name="Bartels, Janet" userId="S::t418618@deluxe.com::018b6cb0-864a-43cf-8e2c-0d0af3ae0d33" providerId="AD" clId="Web-{FCB51C0D-EBCF-D4EE-DA89-017E355BEF16}" dt="2020-05-18T19:36:44.944" v="0" actId="1076"/>
          <ac:picMkLst>
            <pc:docMk/>
            <pc:sldMk cId="914477712" sldId="256"/>
            <ac:picMk id="10" creationId="{054CC961-7D2F-43C6-95C7-3AC9A67214A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DFD30-F49F-4B15-93DF-4B31CD61B2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F88BC-2CB4-4116-9DEE-025D3C5739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45167-6EE6-488D-80E0-4C992C6E5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25AF2-1EF2-488A-AA40-7B865BFDC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F63A4-6B22-4EAD-B1F2-A8CAC470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A3555-34C9-4AE3-8B2D-E34E9D39F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AE6FE5-E254-4827-B680-9B5F36ABF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855D4-3D46-4913-A83E-4122E78DE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D84E9-F998-4A59-B3CA-18471E29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14F57-532A-4296-B122-226109762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70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895510-6B8A-431C-8D4D-ED35BE2DB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BF59B9-4CAD-4403-A8E7-2CE6EE947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D32B-D8ED-4E9B-B46B-85ECC75AA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6A84C-ED87-45F9-8B4E-E087B8A7A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DE274-44DA-4350-AB8C-6EFE0D26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09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67A83-B637-4C11-900F-CED6B9BF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52415-BE2D-40D5-AD32-E399D00EA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CD83E-76C8-4052-982D-A9577555A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EE004-A0F9-4106-8F05-B4FE9DFF5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C1AF6-79E3-4EB0-B472-612AC9C53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6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FE48B-FCAE-4F1E-9246-F82A4948C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02CC80-8C24-47A4-A42C-EB174B5D5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E11FE-C8FC-4D63-B791-89BFABFBB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B59C0-0057-4206-92BF-A5FE08BE8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28C4D-9BBD-413C-93DA-9EA1DEAB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97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26BFF-98BB-4C01-BE56-BCCE779FE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39814-0FBA-45A4-AC17-779BBB74FC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E2CB24-4180-48A2-A9D1-D8DCA6768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AE82E8-4821-45B3-954C-D5239C540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7A9185-E8CE-4023-981F-081A941A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EEB25-B181-4A34-93F0-63317A3BB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7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87936-A39A-4393-B6C4-C4010F28D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74D8EA-DBC0-439E-B1B0-160205CEB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454AA-5F1B-4797-AFF9-8D04D7914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F20A95-AABF-4BF5-8EA2-4734581829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6A2A6F-6809-45C7-A36D-E1AE04F69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11E5DF-E70E-4756-BE9E-9ED7EC97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EC2B7F-B849-4464-BDA0-2F6E8A96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9E6616-140A-4960-9902-62CD7618B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27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EE911-860A-4DD9-82CB-7DA1AEB3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75A4D-CCBE-41CB-B684-9394BBD41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C81A09-289F-475A-8D65-FAAA204FC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8D4380-7B49-427C-8934-BF6544325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AFF59-CED2-4066-8958-8170E91FE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958DA3-35A1-4DDA-A782-739035356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9BBF2-C00A-4501-82A2-9691EFA1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08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EB932-E877-4997-8E2A-BAA5FA86F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BB646-BF3B-422E-9DCE-68D3E81E1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DA214-825D-4FAF-BE32-77B22043E5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0C478-0701-4DC5-A292-5317E73D5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B2A869-3D33-4D6A-9B27-666E3B271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3F478-36E0-425E-A0B7-41879DB2F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7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2C234-73F6-4423-BB38-62093EACA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54E3B3-81BF-472C-9B93-C6121FC2F8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97D08A-5DDA-4F81-913A-3D40FC91C9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88015-BFC2-4707-9DE5-DADBCC29C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8AE6E-C4B9-41C7-B826-86645B10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B5D9F-9F0B-4E5C-AF11-533B7E9F3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5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F5595-7EAF-4F9C-9E0A-0979638A0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B9FB5-A92D-4AAE-B8DB-20A230404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964A0-528C-4B01-92C1-9FBAC8ABFC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E3152-92E7-499B-BD09-2A63A9CFA098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8A87E-A29B-452B-9655-8CE56206F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33B10-8A01-445C-9C0F-F6D0AF8CA4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EEEF9-1781-4F6B-A394-25B87E1666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0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D51EA8F-E490-4918-9AC8-D67A1D3041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497671" y="134063"/>
            <a:ext cx="9144000" cy="837440"/>
          </a:xfrm>
        </p:spPr>
        <p:txBody>
          <a:bodyPr>
            <a:normAutofit/>
          </a:bodyPr>
          <a:lstStyle/>
          <a:p>
            <a:r>
              <a:rPr lang="en-US" sz="3600" dirty="0"/>
              <a:t>Deluxe Payment Exchange-Web Banners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BFF3B3-C0D6-4D20-A487-8B113BE61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01" y="854424"/>
            <a:ext cx="5791299" cy="19865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579ABE-4270-4E1B-A462-E1757CB626B2}"/>
              </a:ext>
            </a:extLst>
          </p:cNvPr>
          <p:cNvSpPr txBox="1"/>
          <p:nvPr/>
        </p:nvSpPr>
        <p:spPr>
          <a:xfrm>
            <a:off x="304700" y="2841008"/>
            <a:ext cx="5791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DPX_BANKHERO_996x343px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2185EA-6FB9-4610-B87A-BD9114C61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00" y="3516392"/>
            <a:ext cx="5791299" cy="9238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C25E0C-3D3A-4F3C-8BE3-04E148221C82}"/>
              </a:ext>
            </a:extLst>
          </p:cNvPr>
          <p:cNvSpPr txBox="1"/>
          <p:nvPr/>
        </p:nvSpPr>
        <p:spPr>
          <a:xfrm>
            <a:off x="175746" y="4440824"/>
            <a:ext cx="5791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DPX_BANKHOR_677x110px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C008D1-A940-4DBE-99E5-9BC6F4DA7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90" y="5213388"/>
            <a:ext cx="10001250" cy="8191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76701D-41F2-4646-B445-72B4B53E0606}"/>
              </a:ext>
            </a:extLst>
          </p:cNvPr>
          <p:cNvSpPr txBox="1"/>
          <p:nvPr/>
        </p:nvSpPr>
        <p:spPr>
          <a:xfrm>
            <a:off x="175746" y="5981443"/>
            <a:ext cx="5791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DPX_BANKQB1_1050x85px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4CC961-7D2F-43C6-95C7-3AC9A6721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6907" y="912272"/>
            <a:ext cx="3124200" cy="20669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DFDB96-E945-46E7-ACEF-FBE55D877CEA}"/>
              </a:ext>
            </a:extLst>
          </p:cNvPr>
          <p:cNvSpPr txBox="1"/>
          <p:nvPr/>
        </p:nvSpPr>
        <p:spPr>
          <a:xfrm>
            <a:off x="8308325" y="2941964"/>
            <a:ext cx="353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DPX_BANKQB2_330x220px</a:t>
            </a:r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A55FFB-0114-4EBC-81E2-C8FAD8E97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11" y="1642784"/>
            <a:ext cx="1485900" cy="30384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069BAC-503E-4479-BD2A-EF70308E5301}"/>
              </a:ext>
            </a:extLst>
          </p:cNvPr>
          <p:cNvSpPr txBox="1"/>
          <p:nvPr/>
        </p:nvSpPr>
        <p:spPr>
          <a:xfrm>
            <a:off x="7945111" y="4234089"/>
            <a:ext cx="3530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DPX_BANKTWR_156x319px</a:t>
            </a:r>
          </a:p>
        </p:txBody>
      </p:sp>
    </p:spTree>
    <p:extLst>
      <p:ext uri="{BB962C8B-B14F-4D97-AF65-F5344CB8AC3E}">
        <p14:creationId xmlns:p14="http://schemas.microsoft.com/office/powerpoint/2010/main" val="91447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da396f1b-f687-48b5-82b0-5ab6733b672b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FAE8B656527B409C8AB320D79CA073" ma:contentTypeVersion="15" ma:contentTypeDescription="Create a new document." ma:contentTypeScope="" ma:versionID="b7493639283d613870f25bb06055789c">
  <xsd:schema xmlns:xsd="http://www.w3.org/2001/XMLSchema" xmlns:xs="http://www.w3.org/2001/XMLSchema" xmlns:p="http://schemas.microsoft.com/office/2006/metadata/properties" xmlns:ns1="http://schemas.microsoft.com/sharepoint/v3" xmlns:ns2="da396f1b-f687-48b5-82b0-5ab6733b672b" xmlns:ns3="42f9ac7f-1717-4716-a51e-2c4344778dc8" targetNamespace="http://schemas.microsoft.com/office/2006/metadata/properties" ma:root="true" ma:fieldsID="a61ff095cdfa4f7ec4c415fa5b167f88" ns1:_="" ns2:_="" ns3:_="">
    <xsd:import namespace="http://schemas.microsoft.com/sharepoint/v3"/>
    <xsd:import namespace="da396f1b-f687-48b5-82b0-5ab6733b672b"/>
    <xsd:import namespace="42f9ac7f-1717-4716-a51e-2c4344778d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Thumbnail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396f1b-f687-48b5-82b0-5ab6733b67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Thumbnail" ma:index="12" nillable="true" ma:displayName="Thumbnail" ma:format="Dropdown" ma:internalName="Thumbnail">
      <xsd:simpleType>
        <xsd:restriction base="dms:Text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f9ac7f-1717-4716-a51e-2c4344778dc8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F3B4AB-BC5A-4303-92C4-09A9C8EA6BBB}">
  <ds:schemaRefs>
    <ds:schemaRef ds:uri="http://schemas.microsoft.com/office/2006/metadata/properties"/>
    <ds:schemaRef ds:uri="http://schemas.microsoft.com/office/infopath/2007/PartnerControls"/>
    <ds:schemaRef ds:uri="da396f1b-f687-48b5-82b0-5ab6733b672b"/>
  </ds:schemaRefs>
</ds:datastoreItem>
</file>

<file path=customXml/itemProps2.xml><?xml version="1.0" encoding="utf-8"?>
<ds:datastoreItem xmlns:ds="http://schemas.openxmlformats.org/officeDocument/2006/customXml" ds:itemID="{E1D6C4F9-D867-47BE-BD7C-2F8028691E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BEAEE4-D274-4969-BF5A-6341BE773925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Flaherty, Wendy</dc:creator>
  <cp:lastModifiedBy>Flaherty, Wendy</cp:lastModifiedBy>
  <cp:revision>2</cp:revision>
  <dcterms:created xsi:type="dcterms:W3CDTF">2020-05-13T14:59:54Z</dcterms:created>
  <dcterms:modified xsi:type="dcterms:W3CDTF">2020-05-18T19:36:45Z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0x010100DBFAE8B656527B409C8AB320D79CA073</vt:lpwstr>
  </property>
</Properties>
</file>